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4674"/>
  </p:normalViewPr>
  <p:slideViewPr>
    <p:cSldViewPr snapToGrid="0" snapToObjects="1">
      <p:cViewPr varScale="1">
        <p:scale>
          <a:sx n="98" d="100"/>
          <a:sy n="98" d="100"/>
        </p:scale>
        <p:origin x="21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B5A3C-861B-9343-958E-D5B996981D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1411F6-D2E7-734A-972C-FD626651A0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3BE88-CD00-2741-A627-FCE010D3A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CCFF-BD68-A846-88A4-B58FF56CD16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384CE-7CF4-D248-A7EA-623F00D8F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41E04C-644A-C547-BF9A-D46DEB652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C002-062B-5644-87DC-DA98B3952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4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D3240-DF54-4B47-B756-599ED1D1E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5E74EE-DF47-4948-86A0-671EAE9E64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E4AC00-51FF-EB48-82D8-A1B0E8BF8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CCFF-BD68-A846-88A4-B58FF56CD16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7D613-E7B9-E948-906C-44829DD2C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7DBE4-EF4C-144A-B1C3-2274FFE53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C002-062B-5644-87DC-DA98B3952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38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56B4BB-195A-924B-AA83-8DD7F46011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B53B12-B1BF-B244-8151-B9ECBDF65E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A748F-CF44-5740-94ED-64364D8C0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CCFF-BD68-A846-88A4-B58FF56CD16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D5580-9F3A-C84F-8C20-7A61949C4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548F2-22C5-CB48-8643-90ED5DBA8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C002-062B-5644-87DC-DA98B3952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3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F1EB3-9698-C348-9D20-CC06B1482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A72CB-21A3-E947-9911-DC4E3E754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79-23D1-FE42-909B-905007FF1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CCFF-BD68-A846-88A4-B58FF56CD16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41BD50-4955-D24B-8804-76FBCDF37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D7BBE-BE72-AE43-AC66-037E27DD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C002-062B-5644-87DC-DA98B3952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2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D9DFD-4CE9-ED49-9430-B3D169F39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D9106-72F4-4146-90D9-E8E611C38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D029F-E776-C147-B965-F6F4F62A0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CCFF-BD68-A846-88A4-B58FF56CD16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20F8B7-B0F4-5B4C-BE97-4B7B4EBDC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99D75-FE52-A74D-BE85-1C2197878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C002-062B-5644-87DC-DA98B3952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2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36AEA-E23E-1947-B8D6-0831C97B1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36BDBE-CA98-8344-BFC3-19BBD3A2E4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C5F2D0-3B34-2441-B0AB-73145BCFBC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7A8A1-0E31-304B-9F7A-C8A2E6D31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CCFF-BD68-A846-88A4-B58FF56CD16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DFEEA7-1D22-2949-81CC-4535FBF92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245FD3-267B-D348-A6DE-846F017BF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C002-062B-5644-87DC-DA98B3952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668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83F32-657C-4343-A004-B39D702E2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400B96-4F21-7D40-B560-6828B71738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F220F-BACC-BC4F-BA1B-FA70FB158E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8A9FEC-117C-694A-B4F1-F7AB4A9FFF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56654C-0FEF-1F40-AB71-8580213977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439174-0534-244F-A02E-BECA8D6B3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CCFF-BD68-A846-88A4-B58FF56CD16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178BCA-E2AE-8C40-825F-F4FD1D010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23AB3E-BEBC-A94E-B89A-486620177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C002-062B-5644-87DC-DA98B3952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52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F7260-23CD-F041-B05C-4AED79E87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D9CEB3-A1B2-8A4F-97E9-83B6FE0B3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CCFF-BD68-A846-88A4-B58FF56CD16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3AF4D5-4CDE-1947-AEB9-AA22CC67A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700607-893D-1646-860C-D3D949BD7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C002-062B-5644-87DC-DA98B3952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39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D5C387-B5A7-EB41-A933-EBD06F434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CCFF-BD68-A846-88A4-B58FF56CD16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3B666A-7671-0645-8136-34B8F51F1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A10A0F-0A2A-C243-9A89-CCA421D8B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C002-062B-5644-87DC-DA98B3952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35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54483-1D3C-F94B-9680-881D852DC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9591B-2679-5F40-9E1C-2A02553DB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BCBD24-F4DF-7B46-942A-55B480C54B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30E77C-CBB4-3F41-A744-9E4CEFA42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CCFF-BD68-A846-88A4-B58FF56CD16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38EB0B-7490-DE4A-9EA2-35ECBADC6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246E0C-8D0C-5B48-9A1D-DAC34AC79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C002-062B-5644-87DC-DA98B3952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51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04B3E-2883-2B41-8E56-C0FDB5594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ABB716-27B1-394B-A4CF-9672DC0C44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9314DD-CE9A-4A46-9DB1-C4BFD0817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069892-D115-6E44-B240-1ED0D5AD7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ACCFF-BD68-A846-88A4-B58FF56CD16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AD2699-6AB8-8A4E-AC3F-A701DA586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99E095-011D-7D47-8C27-D2F1D6A6D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7C002-062B-5644-87DC-DA98B3952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974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05B96C-C3AC-2F4B-AD52-BA41AD44E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E9259F-2FA0-7D45-9215-2F192B62F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A5813-58F2-EC46-8262-DD8147EFFC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ACCFF-BD68-A846-88A4-B58FF56CD168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529CA-71D7-F440-A83D-FC1837521E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F8044-79C9-104E-B5A6-A1AAB53015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7C002-062B-5644-87DC-DA98B3952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39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8EFB4A4A-7B1E-E343-9E9C-9EF680A9A29A}"/>
              </a:ext>
            </a:extLst>
          </p:cNvPr>
          <p:cNvGrpSpPr/>
          <p:nvPr/>
        </p:nvGrpSpPr>
        <p:grpSpPr>
          <a:xfrm>
            <a:off x="2932670" y="1963271"/>
            <a:ext cx="6326660" cy="2428375"/>
            <a:chOff x="2932670" y="1963271"/>
            <a:chExt cx="6326660" cy="242837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FC9FF2F-8ED9-4343-9EAC-8D9172D2C272}"/>
                </a:ext>
              </a:extLst>
            </p:cNvPr>
            <p:cNvSpPr/>
            <p:nvPr/>
          </p:nvSpPr>
          <p:spPr>
            <a:xfrm>
              <a:off x="2932670" y="3886200"/>
              <a:ext cx="6326660" cy="30274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149196E-47A0-134F-AC01-7BA76E2B9517}"/>
                </a:ext>
              </a:extLst>
            </p:cNvPr>
            <p:cNvSpPr/>
            <p:nvPr/>
          </p:nvSpPr>
          <p:spPr>
            <a:xfrm>
              <a:off x="6566649" y="3683493"/>
              <a:ext cx="694763" cy="70815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Graphic 13" descr="Volume">
              <a:extLst>
                <a:ext uri="{FF2B5EF4-FFF2-40B4-BE49-F238E27FC236}">
                  <a16:creationId xmlns:a16="http://schemas.microsoft.com/office/drawing/2014/main" id="{2330BBB4-5441-4541-89B3-1DB3EECBBE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68625" y="1963271"/>
              <a:ext cx="914400" cy="914400"/>
            </a:xfrm>
            <a:prstGeom prst="rect">
              <a:avLst/>
            </a:prstGeom>
          </p:spPr>
        </p:pic>
        <p:pic>
          <p:nvPicPr>
            <p:cNvPr id="16" name="Graphic 15" descr="Volume">
              <a:extLst>
                <a:ext uri="{FF2B5EF4-FFF2-40B4-BE49-F238E27FC236}">
                  <a16:creationId xmlns:a16="http://schemas.microsoft.com/office/drawing/2014/main" id="{1F4D6DAF-9FCE-3045-817E-5DC875FB82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6283771" y="2769093"/>
              <a:ext cx="914400" cy="914400"/>
            </a:xfrm>
            <a:prstGeom prst="rect">
              <a:avLst/>
            </a:prstGeom>
          </p:spPr>
        </p:pic>
        <p:pic>
          <p:nvPicPr>
            <p:cNvPr id="19" name="Graphic 18" descr="Question mark">
              <a:extLst>
                <a:ext uri="{FF2B5EF4-FFF2-40B4-BE49-F238E27FC236}">
                  <a16:creationId xmlns:a16="http://schemas.microsoft.com/office/drawing/2014/main" id="{8BEF0909-3A15-0A4E-BB20-7325E34A1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483025" y="2246079"/>
              <a:ext cx="914400" cy="914400"/>
            </a:xfrm>
            <a:prstGeom prst="rect">
              <a:avLst/>
            </a:prstGeom>
          </p:spPr>
        </p:pic>
      </p:grpSp>
      <p:pic>
        <p:nvPicPr>
          <p:cNvPr id="5" name="Graphic 4" descr="Music notes">
            <a:extLst>
              <a:ext uri="{FF2B5EF4-FFF2-40B4-BE49-F238E27FC236}">
                <a16:creationId xmlns:a16="http://schemas.microsoft.com/office/drawing/2014/main" id="{AC9AF1D2-9C71-504F-8420-3474A49060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802130" y="86525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294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D7712978-4838-7D46-BEC3-C65F83210E6D}"/>
              </a:ext>
            </a:extLst>
          </p:cNvPr>
          <p:cNvGrpSpPr/>
          <p:nvPr/>
        </p:nvGrpSpPr>
        <p:grpSpPr>
          <a:xfrm>
            <a:off x="2932670" y="1589341"/>
            <a:ext cx="6326660" cy="3661917"/>
            <a:chOff x="2932670" y="1589341"/>
            <a:chExt cx="6326660" cy="366191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FC9FF2F-8ED9-4343-9EAC-8D9172D2C272}"/>
                </a:ext>
              </a:extLst>
            </p:cNvPr>
            <p:cNvSpPr/>
            <p:nvPr/>
          </p:nvSpPr>
          <p:spPr>
            <a:xfrm>
              <a:off x="2932670" y="3886200"/>
              <a:ext cx="6326660" cy="30274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149196E-47A0-134F-AC01-7BA76E2B9517}"/>
                </a:ext>
              </a:extLst>
            </p:cNvPr>
            <p:cNvSpPr/>
            <p:nvPr/>
          </p:nvSpPr>
          <p:spPr>
            <a:xfrm>
              <a:off x="6566649" y="3683493"/>
              <a:ext cx="694763" cy="70815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4878441-F8D1-A04E-8323-7904DA7531FB}"/>
                </a:ext>
              </a:extLst>
            </p:cNvPr>
            <p:cNvSpPr/>
            <p:nvPr/>
          </p:nvSpPr>
          <p:spPr>
            <a:xfrm>
              <a:off x="7912989" y="3683493"/>
              <a:ext cx="694763" cy="70815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C4B0CA7-956F-A942-A367-7E347D35FB1F}"/>
                </a:ext>
              </a:extLst>
            </p:cNvPr>
            <p:cNvSpPr/>
            <p:nvPr/>
          </p:nvSpPr>
          <p:spPr>
            <a:xfrm>
              <a:off x="3478307" y="3683493"/>
              <a:ext cx="694763" cy="70815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U-turn Arrow 17">
              <a:extLst>
                <a:ext uri="{FF2B5EF4-FFF2-40B4-BE49-F238E27FC236}">
                  <a16:creationId xmlns:a16="http://schemas.microsoft.com/office/drawing/2014/main" id="{AC725072-E122-D049-A31B-BD1364307590}"/>
                </a:ext>
              </a:extLst>
            </p:cNvPr>
            <p:cNvSpPr/>
            <p:nvPr/>
          </p:nvSpPr>
          <p:spPr>
            <a:xfrm>
              <a:off x="6887136" y="2823881"/>
              <a:ext cx="1557617" cy="632012"/>
            </a:xfrm>
            <a:prstGeom prst="uturn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U-turn Arrow 20">
              <a:extLst>
                <a:ext uri="{FF2B5EF4-FFF2-40B4-BE49-F238E27FC236}">
                  <a16:creationId xmlns:a16="http://schemas.microsoft.com/office/drawing/2014/main" id="{B791791C-D826-7146-8B13-61671C7BFB05}"/>
                </a:ext>
              </a:extLst>
            </p:cNvPr>
            <p:cNvSpPr/>
            <p:nvPr/>
          </p:nvSpPr>
          <p:spPr>
            <a:xfrm flipH="1" flipV="1">
              <a:off x="3671046" y="4619246"/>
              <a:ext cx="4689570" cy="632012"/>
            </a:xfrm>
            <a:prstGeom prst="uturn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23" name="Graphic 22" descr="Volume">
              <a:extLst>
                <a:ext uri="{FF2B5EF4-FFF2-40B4-BE49-F238E27FC236}">
                  <a16:creationId xmlns:a16="http://schemas.microsoft.com/office/drawing/2014/main" id="{1C0E1E66-4EE4-CE42-AFF6-F324D58CF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460983" y="1589341"/>
              <a:ext cx="914400" cy="914400"/>
            </a:xfrm>
            <a:prstGeom prst="rect">
              <a:avLst/>
            </a:prstGeom>
          </p:spPr>
        </p:pic>
        <p:pic>
          <p:nvPicPr>
            <p:cNvPr id="24" name="Graphic 23" descr="Volume">
              <a:extLst>
                <a:ext uri="{FF2B5EF4-FFF2-40B4-BE49-F238E27FC236}">
                  <a16:creationId xmlns:a16="http://schemas.microsoft.com/office/drawing/2014/main" id="{6A4E94D6-91D9-1649-BF2D-4AB23DC667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566649" y="1589341"/>
              <a:ext cx="914400" cy="914400"/>
            </a:xfrm>
            <a:prstGeom prst="rect">
              <a:avLst/>
            </a:prstGeom>
          </p:spPr>
        </p:pic>
        <p:pic>
          <p:nvPicPr>
            <p:cNvPr id="25" name="Graphic 24" descr="Volume">
              <a:extLst>
                <a:ext uri="{FF2B5EF4-FFF2-40B4-BE49-F238E27FC236}">
                  <a16:creationId xmlns:a16="http://schemas.microsoft.com/office/drawing/2014/main" id="{7D98F091-6446-044E-9C4F-4475B2C82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816617" y="159013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259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4275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2020-03-03T17:24:34Z</dcterms:created>
  <dcterms:modified xsi:type="dcterms:W3CDTF">2020-05-12T16:18:06Z</dcterms:modified>
</cp:coreProperties>
</file>